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50" d="100"/>
          <a:sy n="50" d="100"/>
        </p:scale>
        <p:origin x="1830" y="54"/>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5/24/2024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ICGPSH</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56083E81-7F97-C854-D036-ACC4530B88A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6941" y="1044862"/>
            <a:ext cx="2338181" cy="2025517"/>
          </a:xfrm>
          <a:prstGeom prst="rect">
            <a:avLst/>
          </a:prstGeom>
        </p:spPr>
      </p:pic>
      <p:sp>
        <p:nvSpPr>
          <p:cNvPr id="9" name="Text Placeholder 76">
            <a:extLst>
              <a:ext uri="{FF2B5EF4-FFF2-40B4-BE49-F238E27FC236}">
                <a16:creationId xmlns:a16="http://schemas.microsoft.com/office/drawing/2014/main" id="{D7D47387-896B-4FEF-A4F8-5955B4E570E4}"/>
              </a:ext>
            </a:extLst>
          </p:cNvPr>
          <p:cNvSpPr txBox="1">
            <a:spLocks/>
          </p:cNvSpPr>
          <p:nvPr userDrawn="1"/>
        </p:nvSpPr>
        <p:spPr>
          <a:xfrm rot="10800000" flipV="1">
            <a:off x="-1127200" y="3352801"/>
            <a:ext cx="5316573" cy="762000"/>
          </a:xfrm>
          <a:prstGeom prst="rect">
            <a:avLst/>
          </a:prstGeom>
        </p:spPr>
        <p:txBody>
          <a:bodyPr lIns="54681" tIns="27341" rIns="54681" bIns="27341" anchor="t" anchorCtr="1">
            <a:normAutofit fontScale="40000" lnSpcReduction="20000"/>
          </a:bodyPr>
          <a:lstStyle>
            <a:lvl1pPr marL="0" indent="0" algn="ctr" defTabSz="3038715" rtl="0" eaLnBrk="1" latinLnBrk="0" hangingPunct="1">
              <a:spcBef>
                <a:spcPct val="20000"/>
              </a:spcBef>
              <a:buFontTx/>
              <a:buNone/>
              <a:defRPr sz="5400" b="1" kern="1200">
                <a:solidFill>
                  <a:srgbClr val="D8AF87"/>
                </a:solidFill>
                <a:latin typeface="Century Gothic" panose="020B0502020202020204" pitchFamily="34" charset="0"/>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W</a:t>
            </a:r>
            <a:r>
              <a:rPr lang="en-US" altLang="zh-CN" dirty="0"/>
              <a:t>orkshop</a:t>
            </a:r>
          </a:p>
          <a:p>
            <a:r>
              <a:rPr lang="en-US" dirty="0"/>
              <a:t>Lancaster</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69</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11</cp:revision>
  <dcterms:created xsi:type="dcterms:W3CDTF">2023-06-27T02:26:40Z</dcterms:created>
  <dcterms:modified xsi:type="dcterms:W3CDTF">2024-05-24T06:08:01Z</dcterms:modified>
  <cp:category>Research poster templates</cp:category>
</cp:coreProperties>
</file>